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86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090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433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46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56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858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13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18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769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7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977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3218E-CFCF-46C5-BC28-413809148229}" type="datetimeFigureOut">
              <a:rPr lang="ru-RU" smtClean="0"/>
              <a:t>10.04.2023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F476E-8A38-4DB6-9F22-06AF8ADB43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90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E5B47E-3C25-40C0-B34F-059161F20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7115DB3-E1F1-41D6-A488-1BF71F4DE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261"/>
          <a:stretch/>
        </p:blipFill>
        <p:spPr>
          <a:xfrm>
            <a:off x="11204" y="0"/>
            <a:ext cx="9132796" cy="6858000"/>
          </a:xfrm>
        </p:spPr>
      </p:pic>
    </p:spTree>
    <p:extLst>
      <p:ext uri="{BB962C8B-B14F-4D97-AF65-F5344CB8AC3E}">
        <p14:creationId xmlns:p14="http://schemas.microsoft.com/office/powerpoint/2010/main" val="36307544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5BA4DE-F059-489B-86DF-9D655131B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EEEB8E-60F7-4F60-9471-618F0FC247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E2A9EC-F1DA-4CF5-BCFD-84F7E4E25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9" y="0"/>
            <a:ext cx="9128811" cy="686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642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FBB881-A35E-4C3A-9541-BE8517F65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F07FD3B-5F8B-44FA-BA68-251D6123C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0E2230-CA3D-42A0-B7FE-AB38638BF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848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23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C3BFDB-E76E-405C-8139-EDEEDF9FB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95BCB86-0907-48F1-ACAE-A43479A8A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0DBEB7-9AD9-4310-8544-0016BA217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8" y="0"/>
            <a:ext cx="9145907" cy="6856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132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161B96-7606-4FCD-9896-FA853CB9C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30BC40-36F5-4BEA-BF15-C8C398EB8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65F989F-33A7-46FE-ADD5-B952CE0E6E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7" y="0"/>
            <a:ext cx="91478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55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EA072-3C1B-4DE5-BECF-9DB00C12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411E16-7869-47D7-AE3D-A56C02DAA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934F580-FB43-43C4-BFE2-9691840CD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4292"/>
            <a:ext cx="9138284" cy="686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8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C8637-58CE-4126-BF0A-51A412789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8E369A-4328-47AA-94D6-A0C9C20B04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B59F6F-BBE9-4FEA-B768-8C98A050D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34"/>
            <a:ext cx="9143999" cy="686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8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D4A467-C299-4485-A316-1BFC795A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568D66-5AAE-4E83-A80E-830E21F77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7F6B10-150E-4805-BB3A-F107C223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58" y="0"/>
            <a:ext cx="91707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300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EA10-A504-42FB-8CEE-6D132E8FC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0B8A53-2156-4450-A87F-36BFC42C90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3279785-F57A-4641-964C-3DB77EF7E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" y="0"/>
            <a:ext cx="9136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179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440A4-8F60-4BFF-A352-64ADC8D5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2CCEAA-4130-49D5-AAFA-3DE6F197E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11A24B-47B9-4279-800D-31AAA29C6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146"/>
            <a:ext cx="9144000" cy="68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4510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BBD8B-8478-4DD4-9523-2DED0B804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057E8-46C5-4C7F-8199-11A6EC2FD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15536D-C6E1-4D37-BD01-0373F058C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43" y="0"/>
            <a:ext cx="9155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152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26E1BC-2C49-4D5A-B019-0FF4DD62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876F12B-15B4-409F-9A33-EA4C0ECDC7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750255-E931-44ED-B2AB-C5A200D93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28" y="52308"/>
            <a:ext cx="8922618" cy="6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7790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E52C6-6F40-47ED-A9BD-54D7C8E892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A5F515-12C6-4458-A19F-143121A031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4DECDA-A6AF-4F02-A641-54650B899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231" y="0"/>
            <a:ext cx="91784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69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0F63F-FBD7-4C97-9AB6-44183273F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C07635F-BE9F-4999-AA0A-435D4F37B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09710" cy="6858000"/>
          </a:xfrm>
        </p:spPr>
      </p:pic>
    </p:spTree>
    <p:extLst>
      <p:ext uri="{BB962C8B-B14F-4D97-AF65-F5344CB8AC3E}">
        <p14:creationId xmlns:p14="http://schemas.microsoft.com/office/powerpoint/2010/main" val="159665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FFA12-EEF1-4DBB-BC28-2327C4EF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76251-A062-4A13-983A-25BAE3BAF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5AEBFD-4432-4219-93DF-2973A42AD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374"/>
            <a:ext cx="9159214" cy="6846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438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AF26C-1B88-4480-9675-FFAE1AEB8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F124DB-59F0-4CA2-8341-53E0E78320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ED0AFD5-5C95-46F9-BD3B-21B563455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5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53F54-F497-4A17-B859-7DC46860C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183D17-2485-4A72-9AD9-674C6E8C5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37B393-9854-4EF5-AAB2-EDC6FED07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06" y="0"/>
            <a:ext cx="9224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711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18BBE9-8A9F-419C-A59F-FACC90347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31FF37-EC58-4A6C-853A-3270DFEEDC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BDF93E-5CE8-403B-A5A5-C3FB33D2D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4252"/>
            <a:ext cx="9125077" cy="687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228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D460D3-9062-4077-83E7-BA5D72712C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7C752A-6A8C-4AF4-A290-956A69170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8075F18-3229-4944-847D-73F22248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430" y="0"/>
            <a:ext cx="9155430" cy="6849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9275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0</Words>
  <Application>Microsoft Office PowerPoint</Application>
  <PresentationFormat>Экран (4:3)</PresentationFormat>
  <Paragraphs>0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 Roga</dc:creator>
  <cp:lastModifiedBy>Sergey Roga</cp:lastModifiedBy>
  <cp:revision>5</cp:revision>
  <dcterms:created xsi:type="dcterms:W3CDTF">2023-04-10T17:56:50Z</dcterms:created>
  <dcterms:modified xsi:type="dcterms:W3CDTF">2023-04-10T18:17:45Z</dcterms:modified>
</cp:coreProperties>
</file>